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768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497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08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211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693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44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05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75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32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094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684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C59A8-474C-4957-A7A4-1C95CAEE94FD}" type="datetimeFigureOut">
              <a:rPr lang="vi-VN" smtClean="0"/>
              <a:t>29/08/2021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60B96-963F-4459-B4AA-718F82F803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090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7F41746A-A275-4F4E-A287-D1746307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6313"/>
            <a:ext cx="6858000" cy="1023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401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Không có mô tả.">
            <a:extLst>
              <a:ext uri="{FF2B5EF4-FFF2-40B4-BE49-F238E27FC236}">
                <a16:creationId xmlns:a16="http://schemas.microsoft.com/office/drawing/2014/main" id="{259B32C6-D72A-4639-B826-B15FA2E98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800"/>
            <a:ext cx="6858000" cy="1132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3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hông có mô tả.">
            <a:extLst>
              <a:ext uri="{FF2B5EF4-FFF2-40B4-BE49-F238E27FC236}">
                <a16:creationId xmlns:a16="http://schemas.microsoft.com/office/drawing/2014/main" id="{1F0A74C9-D1F8-47A3-B85C-62D202329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6858000" cy="1037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12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hông có mô tả.">
            <a:extLst>
              <a:ext uri="{FF2B5EF4-FFF2-40B4-BE49-F238E27FC236}">
                <a16:creationId xmlns:a16="http://schemas.microsoft.com/office/drawing/2014/main" id="{96BAE09C-0923-4FB9-8C4E-ADE8BCD8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7888"/>
            <a:ext cx="6858000" cy="1043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4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hông có mô tả.">
            <a:extLst>
              <a:ext uri="{FF2B5EF4-FFF2-40B4-BE49-F238E27FC236}">
                <a16:creationId xmlns:a16="http://schemas.microsoft.com/office/drawing/2014/main" id="{16B3D004-1993-43C2-B501-1B1D4F18A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84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Không có mô tả.">
            <a:extLst>
              <a:ext uri="{FF2B5EF4-FFF2-40B4-BE49-F238E27FC236}">
                <a16:creationId xmlns:a16="http://schemas.microsoft.com/office/drawing/2014/main" id="{27338B17-E9F0-45B2-88D5-503FD7507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122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hông có mô tả.">
            <a:extLst>
              <a:ext uri="{FF2B5EF4-FFF2-40B4-BE49-F238E27FC236}">
                <a16:creationId xmlns:a16="http://schemas.microsoft.com/office/drawing/2014/main" id="{CDA567A4-8B35-409A-A558-BE6D7878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213"/>
            <a:ext cx="6858000" cy="1107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374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Không có mô tả.">
            <a:extLst>
              <a:ext uri="{FF2B5EF4-FFF2-40B4-BE49-F238E27FC236}">
                <a16:creationId xmlns:a16="http://schemas.microsoft.com/office/drawing/2014/main" id="{4F7016A8-5F27-42A1-B123-2F7D53EED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025"/>
            <a:ext cx="6858000" cy="1026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06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Không có mô tả.">
            <a:extLst>
              <a:ext uri="{FF2B5EF4-FFF2-40B4-BE49-F238E27FC236}">
                <a16:creationId xmlns:a16="http://schemas.microsoft.com/office/drawing/2014/main" id="{5F142B0E-27AD-4D8A-B315-5B852961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4088"/>
            <a:ext cx="6858000" cy="102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80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Không có mô tả.">
            <a:extLst>
              <a:ext uri="{FF2B5EF4-FFF2-40B4-BE49-F238E27FC236}">
                <a16:creationId xmlns:a16="http://schemas.microsoft.com/office/drawing/2014/main" id="{5F8BC9EB-4F66-4E5B-8989-4459B004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6858000" cy="10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681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Không có mô tả.">
            <a:extLst>
              <a:ext uri="{FF2B5EF4-FFF2-40B4-BE49-F238E27FC236}">
                <a16:creationId xmlns:a16="http://schemas.microsoft.com/office/drawing/2014/main" id="{55F252F8-BCE3-456F-B61C-2BD386C2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225"/>
            <a:ext cx="6858000" cy="106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80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96465DE6-1942-49CE-9A11-D00476D9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138"/>
            <a:ext cx="6858000" cy="107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Không có mô tả.">
            <a:extLst>
              <a:ext uri="{FF2B5EF4-FFF2-40B4-BE49-F238E27FC236}">
                <a16:creationId xmlns:a16="http://schemas.microsoft.com/office/drawing/2014/main" id="{677222CF-F05F-4036-9FFD-91E60972A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0888"/>
            <a:ext cx="6858000" cy="1068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0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Không có mô tả.">
            <a:extLst>
              <a:ext uri="{FF2B5EF4-FFF2-40B4-BE49-F238E27FC236}">
                <a16:creationId xmlns:a16="http://schemas.microsoft.com/office/drawing/2014/main" id="{C8B24665-3718-41A0-AA71-C97248C4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89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Không có mô tả.">
            <a:extLst>
              <a:ext uri="{FF2B5EF4-FFF2-40B4-BE49-F238E27FC236}">
                <a16:creationId xmlns:a16="http://schemas.microsoft.com/office/drawing/2014/main" id="{6FCEEE66-DC38-4C51-95F3-6B2E0BD59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888"/>
            <a:ext cx="6858000" cy="117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004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Không có mô tả.">
            <a:extLst>
              <a:ext uri="{FF2B5EF4-FFF2-40B4-BE49-F238E27FC236}">
                <a16:creationId xmlns:a16="http://schemas.microsoft.com/office/drawing/2014/main" id="{9E484614-0639-4268-8DFD-474C2C3A7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6858000" cy="1070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2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9503F80D-2397-4DBB-981B-CADA312DB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825"/>
            <a:ext cx="6858000" cy="1041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20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C3B2FDE5-FB32-4D75-93A9-E011F508D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050"/>
            <a:ext cx="6858000" cy="1164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15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7FDEE068-84A1-4618-AC6F-A3B0868FC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425"/>
            <a:ext cx="6858000" cy="99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13E403B6-4617-4DE0-87CF-72BCD251D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325"/>
            <a:ext cx="6858000" cy="113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9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7FF4DCCC-A9D8-4DB9-B296-B7F266D48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925"/>
            <a:ext cx="6858000" cy="1034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hông có mô tả.">
            <a:extLst>
              <a:ext uri="{FF2B5EF4-FFF2-40B4-BE49-F238E27FC236}">
                <a16:creationId xmlns:a16="http://schemas.microsoft.com/office/drawing/2014/main" id="{6CB43EAD-F171-41E1-9684-5E53867E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25"/>
            <a:ext cx="6858000" cy="1184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hông có mô tả.">
            <a:extLst>
              <a:ext uri="{FF2B5EF4-FFF2-40B4-BE49-F238E27FC236}">
                <a16:creationId xmlns:a16="http://schemas.microsoft.com/office/drawing/2014/main" id="{84253A79-8FE6-49BC-BE54-1A7892D4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013"/>
            <a:ext cx="6858000" cy="1072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195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Van Thai Thanh</dc:creator>
  <cp:lastModifiedBy>Nguyen Van Thai Thanh</cp:lastModifiedBy>
  <cp:revision>1</cp:revision>
  <dcterms:created xsi:type="dcterms:W3CDTF">2021-08-29T13:32:11Z</dcterms:created>
  <dcterms:modified xsi:type="dcterms:W3CDTF">2021-08-29T13:36:47Z</dcterms:modified>
</cp:coreProperties>
</file>